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1" r:id="rId6"/>
    <p:sldId id="508" r:id="rId7"/>
    <p:sldId id="427" r:id="rId8"/>
  </p:sldIdLst>
  <p:sldSz cx="12192000" cy="6858000"/>
  <p:notesSz cx="6858000" cy="9144000"/>
  <p:embeddedFontLst>
    <p:embeddedFont>
      <p:font typeface="方正黑体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方正书宋_GBK" panose="03000509000000000000" pitchFamily="65" charset="-122"/>
      <p:regular r:id="rId19"/>
    </p:embeddedFont>
    <p:embeddedFont>
      <p:font typeface="方正楷体_GBK" panose="03000509000000000000" pitchFamily="65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方正仿宋_GBK" panose="03000509000000000000" pitchFamily="65" charset="-122"/>
      <p:regular r:id="rId22"/>
    </p:embeddedFont>
    <p:embeddedFont>
      <p:font typeface="方正大标宋简体" panose="02010600030101010101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NEU-HZ" panose="02010600010101010101" pitchFamily="2" charset="-122"/>
      <p:regular r:id="rId26"/>
      <p:italic r:id="rId27"/>
    </p:embeddedFont>
    <p:embeddedFont>
      <p:font typeface="方正小标宋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依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依惜别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49321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一、把下列词语补充完整。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信手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　 　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手成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章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争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33168" y="22672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8687" y="22672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9529" y="33520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70262" y="33520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4" y="861094"/>
            <a:ext cx="1121433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二、毕业联欢会可以采用哪些形式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把小学生活中令人难忘的事情改编成小品演一演。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朗诵临别赠言或与毕业有关的诗歌。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以歌舞的形式表达对校园的留恋。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以节目形式表达对同学的祝福。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63093" y="1206160"/>
            <a:ext cx="1417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2" y="861094"/>
            <a:ext cx="994625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活动策划书至少需要包括下面的内容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活动名称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、活动分工、活动流程。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5460" y="323398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活动目的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67267" y="323398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活动时间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69391" y="323398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活动地点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2" y="861094"/>
            <a:ext cx="1102455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请你为毕业联欢会设计活动流程。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书信一般包括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五个部分。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408271" y="221545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毕业演讲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84651" y="221545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节目表演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17680" y="2215449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交换毕业赠言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56435" y="32333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称呼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60980" y="323336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正文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35312" y="323336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祝颂语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8271" y="42857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署名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92317" y="42857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日期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593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61093"/>
            <a:ext cx="1129547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四、根据语境和提示填空。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六年的小学生活一晃而过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真是</a:t>
            </a:r>
            <a:r>
              <a:rPr lang="zh-CN" altLang="zh-CN" sz="3200" u="sng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u="sng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u="sng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u="sng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                </a:t>
            </a:r>
            <a:r>
              <a:rPr lang="en-US" altLang="zh-CN" sz="3200" u="sng" dirty="0" smtClean="0">
                <a:solidFill>
                  <a:schemeClr val="bg1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200" u="sng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填两个表示时间易逝的成语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。我想用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填上恰当的名言警句或谚语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来告诫自己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在今后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要珍惜时间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勤奋学习。在离别之际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我还想祝愿我的同学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祝愿我的老师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祝愿我的母校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!(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分别填写一个表示祝福的四字词语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6813321" y="168215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光阴似箭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57256" y="169018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日月如梭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26391" y="2328921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一寸光阴一寸金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067601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寸金难买寸光阴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13518" y="459583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学业有成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53267" y="459583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身体健康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90823" y="535995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灿烂辉煌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262</Words>
  <Application>Microsoft Office PowerPoint</Application>
  <PresentationFormat>宽屏</PresentationFormat>
  <Paragraphs>61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方正黑体_GBK</vt:lpstr>
      <vt:lpstr>Calibri</vt:lpstr>
      <vt:lpstr>方正大标宋_GBK</vt:lpstr>
      <vt:lpstr>NEU-BZ</vt:lpstr>
      <vt:lpstr>方正书宋_GBK</vt:lpstr>
      <vt:lpstr>Arial</vt:lpstr>
      <vt:lpstr>方正楷体_GBK</vt:lpstr>
      <vt:lpstr>Times New Roman</vt:lpstr>
      <vt:lpstr>方正隶变_GBK</vt:lpstr>
      <vt:lpstr>方正仿宋_GBK</vt:lpstr>
      <vt:lpstr>方正大标宋简体</vt:lpstr>
      <vt:lpstr>微软雅黑</vt:lpstr>
      <vt:lpstr>NEU-HZ</vt:lpstr>
      <vt:lpstr>方正小标宋_GBK</vt:lpstr>
      <vt:lpstr>Wingdings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2026-03-18T03:05:00Z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